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1CD047D0-6237-4198-B558-9F6BCA1E277D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799465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1170940"/>
            <a:ext cy="1209040" cx="680148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320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5490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5645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1170940"/>
            <a:ext cy="1209040" cx="680148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220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1043940"/>
            <a:ext cy="938530" cx="635190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3EB4-3894-4AD0-AA8B-56B894B798A4}" type="datetimeFigureOut">
              <a:rPr lang="en-US" smtClean="0"/>
              <a:pPr/>
              <a:t>03/06/19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2677-4B55-451C-B816-574C1F4F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65079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65080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65081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65082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65083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65084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65085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65086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65087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65088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65089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65090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65091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65092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65093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65094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65095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65096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65097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65098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65072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65099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65100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65101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65102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65103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65104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65105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65106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65107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65108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65073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65109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65110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65111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65112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65113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65114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65115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65116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65117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65118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65074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65119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65120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65121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65122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65123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65124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65125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65126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65127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65075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65076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65077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65078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799465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70940" y="2229485"/>
            <a:ext cy="1209040" cx="6801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Heatherwood Middle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320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5490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650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650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650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650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650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650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650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650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650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650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170940" y="1033780"/>
            <a:ext cy="1209040" cx="6801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Heatherwood Middle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220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1043940" y="3220085"/>
            <a:ext cy="938530" cx="6351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288 (88%) of Grade 6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252 (76%)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650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650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650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650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650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650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650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650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650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650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650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650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651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651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651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651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651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651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651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651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651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650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651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651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651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651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651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651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651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651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651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651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650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651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651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651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651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651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651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651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651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651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650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650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650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650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37282677-4B55-451C-B816-574C1F4FDF92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2019-03-06T 0:50:50-08:00</dcterms:created>
  <dcterms:modified xsi:type="dcterms:W3CDTF">2019-03-06T 0:50:50-08:00</dcterms:modified>
</cp:coreProperties>
</file>